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23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267" r:id="rId13"/>
    <p:sldId id="276" r:id="rId14"/>
    <p:sldId id="277" r:id="rId15"/>
    <p:sldId id="278" r:id="rId16"/>
    <p:sldId id="279" r:id="rId17"/>
    <p:sldId id="280" r:id="rId18"/>
    <p:sldId id="281" r:id="rId19"/>
    <p:sldId id="300" r:id="rId20"/>
    <p:sldId id="301" r:id="rId21"/>
    <p:sldId id="302" r:id="rId22"/>
    <p:sldId id="303" r:id="rId23"/>
    <p:sldId id="304" r:id="rId24"/>
    <p:sldId id="305" r:id="rId25"/>
    <p:sldId id="285" r:id="rId26"/>
    <p:sldId id="286" r:id="rId27"/>
    <p:sldId id="287" r:id="rId28"/>
    <p:sldId id="295" r:id="rId29"/>
    <p:sldId id="296" r:id="rId30"/>
    <p:sldId id="297" r:id="rId31"/>
    <p:sldId id="298" r:id="rId32"/>
    <p:sldId id="292" r:id="rId33"/>
    <p:sldId id="29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  <p14:sldId id="267"/>
          </p14:sldIdLst>
        </p14:section>
        <p14:section name="Asim" id="{7A21570C-8DEE-4C3C-B7A6-7DBEC18FD3EA}">
          <p14:sldIdLst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2" autoAdjust="0"/>
  </p:normalViewPr>
  <p:slideViewPr>
    <p:cSldViewPr snapToGrid="0">
      <p:cViewPr>
        <p:scale>
          <a:sx n="46" d="100"/>
          <a:sy n="46" d="100"/>
        </p:scale>
        <p:origin x="-2460" y="-5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7338244-CC7F-4F13-BD09-9FC8A088E054}" type="presOf" srcId="{01AA8283-1DBB-4CDA-BBF9-95436A57932F}" destId="{B54F54A5-26B8-4787-8570-EDBF36A08DD1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325E3494-CA43-44D6-852B-00FBC11BE876}" type="presOf" srcId="{60B1FFD0-0763-4574-B410-A6988B4EED25}" destId="{16B7D3A3-56DC-416A-9D44-98A1CDBB4E4D}" srcOrd="0" destOrd="0" presId="urn:microsoft.com/office/officeart/2008/layout/AlternatingHexagons"/>
    <dgm:cxn modelId="{AF38BA9E-F197-433F-95C8-B0AADB2CCB16}" type="presOf" srcId="{EBA956B9-8AA8-4C09-A042-F12559543711}" destId="{C8819DA0-0A0D-4809-A697-8EE17C27F8FD}" srcOrd="0" destOrd="0" presId="urn:microsoft.com/office/officeart/2008/layout/AlternatingHexagons"/>
    <dgm:cxn modelId="{BDCF7631-126F-4C76-BD7C-3A4533FEB43D}" type="presOf" srcId="{7E05D667-AF25-40F8-A435-2D17D074E566}" destId="{BADB0BD2-CE74-4F03-B6B4-AEA52D935E43}" srcOrd="0" destOrd="0" presId="urn:microsoft.com/office/officeart/2008/layout/AlternatingHexagons"/>
    <dgm:cxn modelId="{2550C0DD-C57D-4564-BB80-93352F8BE6D2}" type="presOf" srcId="{D4A37EBF-84D2-4B44-B1E8-85FE4AF363EE}" destId="{36CC621C-EEBA-4032-A1C4-95D93E13E7B4}" srcOrd="0" destOrd="0" presId="urn:microsoft.com/office/officeart/2008/layout/AlternatingHexagons"/>
    <dgm:cxn modelId="{A0DC496A-98E5-48D0-8699-EA44AF141DFC}" type="presOf" srcId="{DFA9EDA4-D9DD-44C8-9AC2-E14B5628EAEA}" destId="{1CEF3C90-5AFE-47A2-913C-0D42C000C14C}" srcOrd="0" destOrd="0" presId="urn:microsoft.com/office/officeart/2008/layout/AlternatingHexagons"/>
    <dgm:cxn modelId="{1558F6C2-D311-4589-97D7-C482152ECFF2}" type="presParOf" srcId="{C8819DA0-0A0D-4809-A697-8EE17C27F8FD}" destId="{85E02B51-8424-4698-A1D8-7387BFC7AE79}" srcOrd="0" destOrd="0" presId="urn:microsoft.com/office/officeart/2008/layout/AlternatingHexagons"/>
    <dgm:cxn modelId="{F3F4A66B-72FB-4AA3-93B8-C554E1D6C4A3}" type="presParOf" srcId="{85E02B51-8424-4698-A1D8-7387BFC7AE79}" destId="{1CEF3C90-5AFE-47A2-913C-0D42C000C14C}" srcOrd="0" destOrd="0" presId="urn:microsoft.com/office/officeart/2008/layout/AlternatingHexagons"/>
    <dgm:cxn modelId="{3D20DC4C-7869-47CE-8EFA-32779A99C402}" type="presParOf" srcId="{85E02B51-8424-4698-A1D8-7387BFC7AE79}" destId="{EF8FA3B5-F5CF-4A95-9D97-D77A25F8D216}" srcOrd="1" destOrd="0" presId="urn:microsoft.com/office/officeart/2008/layout/AlternatingHexagons"/>
    <dgm:cxn modelId="{257B1AEF-2530-45E3-B128-87DFED9B454A}" type="presParOf" srcId="{85E02B51-8424-4698-A1D8-7387BFC7AE79}" destId="{298D7740-3D1F-4D3E-BEBA-3F4A4183C2F1}" srcOrd="2" destOrd="0" presId="urn:microsoft.com/office/officeart/2008/layout/AlternatingHexagons"/>
    <dgm:cxn modelId="{19A9FE61-60F3-4DFD-8A83-88CE8CDC8A22}" type="presParOf" srcId="{85E02B51-8424-4698-A1D8-7387BFC7AE79}" destId="{A605766A-D973-401B-9488-D0E2540CCDEA}" srcOrd="3" destOrd="0" presId="urn:microsoft.com/office/officeart/2008/layout/AlternatingHexagons"/>
    <dgm:cxn modelId="{E5DCDA83-910D-417A-8823-749158038F43}" type="presParOf" srcId="{85E02B51-8424-4698-A1D8-7387BFC7AE79}" destId="{36CC621C-EEBA-4032-A1C4-95D93E13E7B4}" srcOrd="4" destOrd="0" presId="urn:microsoft.com/office/officeart/2008/layout/AlternatingHexagons"/>
    <dgm:cxn modelId="{64FD8B50-B893-4B9C-9044-73088AD75FBA}" type="presParOf" srcId="{C8819DA0-0A0D-4809-A697-8EE17C27F8FD}" destId="{9C0F2BCD-F43D-4A3C-BA7A-519BADA96AD6}" srcOrd="1" destOrd="0" presId="urn:microsoft.com/office/officeart/2008/layout/AlternatingHexagons"/>
    <dgm:cxn modelId="{108D28FD-B3B6-4EF7-B99E-47151105F077}" type="presParOf" srcId="{C8819DA0-0A0D-4809-A697-8EE17C27F8FD}" destId="{067A95DD-E9E6-4A81-934E-E32D66C89010}" srcOrd="2" destOrd="0" presId="urn:microsoft.com/office/officeart/2008/layout/AlternatingHexagons"/>
    <dgm:cxn modelId="{F00BD1A8-17D7-408A-B7B7-D94E59BFBE0A}" type="presParOf" srcId="{067A95DD-E9E6-4A81-934E-E32D66C89010}" destId="{BADB0BD2-CE74-4F03-B6B4-AEA52D935E43}" srcOrd="0" destOrd="0" presId="urn:microsoft.com/office/officeart/2008/layout/AlternatingHexagons"/>
    <dgm:cxn modelId="{825A7B8D-8640-47F6-A59E-1F781F4A269B}" type="presParOf" srcId="{067A95DD-E9E6-4A81-934E-E32D66C89010}" destId="{16B7D3A3-56DC-416A-9D44-98A1CDBB4E4D}" srcOrd="1" destOrd="0" presId="urn:microsoft.com/office/officeart/2008/layout/AlternatingHexagons"/>
    <dgm:cxn modelId="{38685825-3612-403F-8C2E-EF7197F2B692}" type="presParOf" srcId="{067A95DD-E9E6-4A81-934E-E32D66C89010}" destId="{D7867577-8C2C-4494-A717-E7742E7BF66A}" srcOrd="2" destOrd="0" presId="urn:microsoft.com/office/officeart/2008/layout/AlternatingHexagons"/>
    <dgm:cxn modelId="{1C1EE8D0-C99B-425C-8E9F-39BC227834C9}" type="presParOf" srcId="{067A95DD-E9E6-4A81-934E-E32D66C89010}" destId="{1C8EE4AF-587F-4D3D-B304-8F1C0A7C24BA}" srcOrd="3" destOrd="0" presId="urn:microsoft.com/office/officeart/2008/layout/AlternatingHexagons"/>
    <dgm:cxn modelId="{3C6B0D58-ABA0-47BC-BDF4-49E8867FE9C8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784E9B62-E8C9-4449-9700-02B3B0C3B1C5}" type="presOf" srcId="{DFA9EDA4-D9DD-44C8-9AC2-E14B5628EAEA}" destId="{1CEF3C90-5AFE-47A2-913C-0D42C000C14C}" srcOrd="0" destOrd="0" presId="urn:microsoft.com/office/officeart/2008/layout/AlternatingHexagons"/>
    <dgm:cxn modelId="{491A6C8E-D769-4211-80C5-A29690D0BEB4}" type="presOf" srcId="{01AA8283-1DBB-4CDA-BBF9-95436A57932F}" destId="{B54F54A5-26B8-4787-8570-EDBF36A08DD1}" srcOrd="0" destOrd="0" presId="urn:microsoft.com/office/officeart/2008/layout/AlternatingHexagons"/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22D35655-445D-4365-9F3B-EAC09FC5BB78}" type="presOf" srcId="{60B1FFD0-0763-4574-B410-A6988B4EED25}" destId="{16B7D3A3-56DC-416A-9D44-98A1CDBB4E4D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214DEFF2-613B-4341-B234-E6C455B75990}" type="presOf" srcId="{D4A37EBF-84D2-4B44-B1E8-85FE4AF363EE}" destId="{36CC621C-EEBA-4032-A1C4-95D93E13E7B4}" srcOrd="0" destOrd="0" presId="urn:microsoft.com/office/officeart/2008/layout/AlternatingHexagons"/>
    <dgm:cxn modelId="{8BBFD8D1-2986-41E1-A882-A2124540DAA5}" type="presOf" srcId="{EBA956B9-8AA8-4C09-A042-F12559543711}" destId="{C8819DA0-0A0D-4809-A697-8EE17C27F8FD}" srcOrd="0" destOrd="0" presId="urn:microsoft.com/office/officeart/2008/layout/AlternatingHexagons"/>
    <dgm:cxn modelId="{5E195B5B-92A9-4843-A2C8-1481169BC862}" type="presOf" srcId="{7E05D667-AF25-40F8-A435-2D17D074E566}" destId="{BADB0BD2-CE74-4F03-B6B4-AEA52D935E43}" srcOrd="0" destOrd="0" presId="urn:microsoft.com/office/officeart/2008/layout/AlternatingHexagons"/>
    <dgm:cxn modelId="{3833BC6C-8D3A-4905-840E-0F8C8E1FD218}" type="presParOf" srcId="{C8819DA0-0A0D-4809-A697-8EE17C27F8FD}" destId="{85E02B51-8424-4698-A1D8-7387BFC7AE79}" srcOrd="0" destOrd="0" presId="urn:microsoft.com/office/officeart/2008/layout/AlternatingHexagons"/>
    <dgm:cxn modelId="{3325D25F-0FC9-4024-98D0-5398AC0DA7E2}" type="presParOf" srcId="{85E02B51-8424-4698-A1D8-7387BFC7AE79}" destId="{1CEF3C90-5AFE-47A2-913C-0D42C000C14C}" srcOrd="0" destOrd="0" presId="urn:microsoft.com/office/officeart/2008/layout/AlternatingHexagons"/>
    <dgm:cxn modelId="{1AFAE2BA-2126-4868-A849-00419889E243}" type="presParOf" srcId="{85E02B51-8424-4698-A1D8-7387BFC7AE79}" destId="{EF8FA3B5-F5CF-4A95-9D97-D77A25F8D216}" srcOrd="1" destOrd="0" presId="urn:microsoft.com/office/officeart/2008/layout/AlternatingHexagons"/>
    <dgm:cxn modelId="{201D2D5F-F63D-4EDC-9C6B-1D07F6EEDC2E}" type="presParOf" srcId="{85E02B51-8424-4698-A1D8-7387BFC7AE79}" destId="{298D7740-3D1F-4D3E-BEBA-3F4A4183C2F1}" srcOrd="2" destOrd="0" presId="urn:microsoft.com/office/officeart/2008/layout/AlternatingHexagons"/>
    <dgm:cxn modelId="{8F6D3F15-40A4-4196-AC2A-B019BCF1C4D8}" type="presParOf" srcId="{85E02B51-8424-4698-A1D8-7387BFC7AE79}" destId="{A605766A-D973-401B-9488-D0E2540CCDEA}" srcOrd="3" destOrd="0" presId="urn:microsoft.com/office/officeart/2008/layout/AlternatingHexagons"/>
    <dgm:cxn modelId="{1E767CD6-FDD4-41CC-B24F-34866B8E5F62}" type="presParOf" srcId="{85E02B51-8424-4698-A1D8-7387BFC7AE79}" destId="{36CC621C-EEBA-4032-A1C4-95D93E13E7B4}" srcOrd="4" destOrd="0" presId="urn:microsoft.com/office/officeart/2008/layout/AlternatingHexagons"/>
    <dgm:cxn modelId="{7ED284D5-3104-4302-A0EF-35D9564459D6}" type="presParOf" srcId="{C8819DA0-0A0D-4809-A697-8EE17C27F8FD}" destId="{9C0F2BCD-F43D-4A3C-BA7A-519BADA96AD6}" srcOrd="1" destOrd="0" presId="urn:microsoft.com/office/officeart/2008/layout/AlternatingHexagons"/>
    <dgm:cxn modelId="{879317F9-6906-4645-A7F9-56F59865C61E}" type="presParOf" srcId="{C8819DA0-0A0D-4809-A697-8EE17C27F8FD}" destId="{067A95DD-E9E6-4A81-934E-E32D66C89010}" srcOrd="2" destOrd="0" presId="urn:microsoft.com/office/officeart/2008/layout/AlternatingHexagons"/>
    <dgm:cxn modelId="{2A31A5E6-1072-4743-8876-64B1A09D79D1}" type="presParOf" srcId="{067A95DD-E9E6-4A81-934E-E32D66C89010}" destId="{BADB0BD2-CE74-4F03-B6B4-AEA52D935E43}" srcOrd="0" destOrd="0" presId="urn:microsoft.com/office/officeart/2008/layout/AlternatingHexagons"/>
    <dgm:cxn modelId="{691EDF79-D8F6-4929-9770-0ADF532BE872}" type="presParOf" srcId="{067A95DD-E9E6-4A81-934E-E32D66C89010}" destId="{16B7D3A3-56DC-416A-9D44-98A1CDBB4E4D}" srcOrd="1" destOrd="0" presId="urn:microsoft.com/office/officeart/2008/layout/AlternatingHexagons"/>
    <dgm:cxn modelId="{F5C1CD6E-245F-4386-9722-5B48263632ED}" type="presParOf" srcId="{067A95DD-E9E6-4A81-934E-E32D66C89010}" destId="{D7867577-8C2C-4494-A717-E7742E7BF66A}" srcOrd="2" destOrd="0" presId="urn:microsoft.com/office/officeart/2008/layout/AlternatingHexagons"/>
    <dgm:cxn modelId="{2D4F68F9-2ED6-42F9-A70C-9DDFBF9527BA}" type="presParOf" srcId="{067A95DD-E9E6-4A81-934E-E32D66C89010}" destId="{1C8EE4AF-587F-4D3D-B304-8F1C0A7C24BA}" srcOrd="3" destOrd="0" presId="urn:microsoft.com/office/officeart/2008/layout/AlternatingHexagons"/>
    <dgm:cxn modelId="{3AC3E051-86E1-4364-A990-06ABA412356D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1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2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1D054-BCFB-4EE1-BC70-8EA900AF3F69}">
      <dsp:nvSpPr>
        <dsp:cNvPr id="0" name=""/>
        <dsp:cNvSpPr/>
      </dsp:nvSpPr>
      <dsp:spPr>
        <a:xfrm>
          <a:off x="3157090" y="266719"/>
          <a:ext cx="3629203" cy="3629203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Design documentation</a:t>
          </a:r>
          <a:endParaRPr lang="en-IN" sz="1300" kern="1200" dirty="0"/>
        </a:p>
      </dsp:txBody>
      <dsp:txXfrm>
        <a:off x="5083592" y="1018915"/>
        <a:ext cx="1339348" cy="993710"/>
      </dsp:txXfrm>
    </dsp:sp>
    <dsp:sp modelId="{4883848D-B2BE-4198-B0F7-85D46A5D39AC}">
      <dsp:nvSpPr>
        <dsp:cNvPr id="0" name=""/>
        <dsp:cNvSpPr/>
      </dsp:nvSpPr>
      <dsp:spPr>
        <a:xfrm>
          <a:off x="3157090" y="388557"/>
          <a:ext cx="3629203" cy="3629203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Face to face communication </a:t>
          </a:r>
          <a:endParaRPr lang="en-IN" sz="1300" kern="1200"/>
        </a:p>
      </dsp:txBody>
      <dsp:txXfrm>
        <a:off x="5083592" y="2271854"/>
        <a:ext cx="1339348" cy="993710"/>
      </dsp:txXfrm>
    </dsp:sp>
    <dsp:sp modelId="{05DE722B-622D-426D-A59E-AB64EEF6CC10}">
      <dsp:nvSpPr>
        <dsp:cNvPr id="0" name=""/>
        <dsp:cNvSpPr/>
      </dsp:nvSpPr>
      <dsp:spPr>
        <a:xfrm>
          <a:off x="3035253" y="388557"/>
          <a:ext cx="3629203" cy="3629203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Self-organising teams</a:t>
          </a:r>
          <a:endParaRPr lang="en-IN" sz="1300" kern="1200"/>
        </a:p>
      </dsp:txBody>
      <dsp:txXfrm>
        <a:off x="3398605" y="2271854"/>
        <a:ext cx="1339348" cy="993710"/>
      </dsp:txXfrm>
    </dsp:sp>
    <dsp:sp modelId="{4AD3AF51-DF0C-4FCE-BB1C-C2247A3839BC}">
      <dsp:nvSpPr>
        <dsp:cNvPr id="0" name=""/>
        <dsp:cNvSpPr/>
      </dsp:nvSpPr>
      <dsp:spPr>
        <a:xfrm>
          <a:off x="3035253" y="266719"/>
          <a:ext cx="3629203" cy="3629203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Collaboration</a:t>
          </a:r>
          <a:endParaRPr lang="en-IN" sz="1300" kern="1200"/>
        </a:p>
      </dsp:txBody>
      <dsp:txXfrm>
        <a:off x="3398605" y="1018915"/>
        <a:ext cx="1339348" cy="993710"/>
      </dsp:txXfrm>
    </dsp:sp>
    <dsp:sp modelId="{7B302738-6E95-4CBC-BE5B-38C3AD93BBE1}">
      <dsp:nvSpPr>
        <dsp:cNvPr id="0" name=""/>
        <dsp:cNvSpPr/>
      </dsp:nvSpPr>
      <dsp:spPr>
        <a:xfrm>
          <a:off x="2932425" y="42054"/>
          <a:ext cx="4078533" cy="407853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65360-DAB6-4004-887C-8587EC2050A2}">
      <dsp:nvSpPr>
        <dsp:cNvPr id="0" name=""/>
        <dsp:cNvSpPr/>
      </dsp:nvSpPr>
      <dsp:spPr>
        <a:xfrm>
          <a:off x="2932425" y="163892"/>
          <a:ext cx="4078533" cy="407853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70141-A4EE-471B-97A0-1FABE2CA2D6D}">
      <dsp:nvSpPr>
        <dsp:cNvPr id="0" name=""/>
        <dsp:cNvSpPr/>
      </dsp:nvSpPr>
      <dsp:spPr>
        <a:xfrm>
          <a:off x="2810588" y="163892"/>
          <a:ext cx="4078533" cy="407853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70A71-F3F6-4F84-8FBB-10E59CB13E29}">
      <dsp:nvSpPr>
        <dsp:cNvPr id="0" name=""/>
        <dsp:cNvSpPr/>
      </dsp:nvSpPr>
      <dsp:spPr>
        <a:xfrm>
          <a:off x="2810588" y="42054"/>
          <a:ext cx="4078533" cy="407853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1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2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2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0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0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0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0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1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1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1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2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2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2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2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2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3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3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4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4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8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8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3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3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6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6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ADVANTAGES</a:t>
          </a:r>
          <a:endParaRPr lang="en-IN" sz="4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Easy to manage</a:t>
          </a:r>
          <a:endParaRPr lang="en-IN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Collaboration with customer</a:t>
          </a:r>
          <a:endParaRPr lang="en-IN" sz="3700" kern="1200" dirty="0"/>
        </a:p>
      </dsp:txBody>
      <dsp:txXfrm>
        <a:off x="2560048" y="875624"/>
        <a:ext cx="4216488" cy="4216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1830-1492-490A-A284-46B71B979D6C}">
      <dsp:nvSpPr>
        <dsp:cNvPr id="0" name=""/>
        <dsp:cNvSpPr/>
      </dsp:nvSpPr>
      <dsp:spPr>
        <a:xfrm>
          <a:off x="3166757" y="1234543"/>
          <a:ext cx="3075529" cy="3075529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bg1"/>
              </a:solidFill>
            </a:rPr>
            <a:t>DISADVANTAGES</a:t>
          </a:r>
          <a:endParaRPr lang="en-IN" sz="1300" kern="1200" dirty="0">
            <a:solidFill>
              <a:schemeClr val="bg1"/>
            </a:solidFill>
          </a:endParaRPr>
        </a:p>
      </dsp:txBody>
      <dsp:txXfrm>
        <a:off x="3617158" y="1684944"/>
        <a:ext cx="2174727" cy="2174727"/>
      </dsp:txXfrm>
    </dsp:sp>
    <dsp:sp modelId="{2F4A3F83-DA4A-4C07-A919-C5C6967B6CD4}">
      <dsp:nvSpPr>
        <dsp:cNvPr id="0" name=""/>
        <dsp:cNvSpPr/>
      </dsp:nvSpPr>
      <dsp:spPr>
        <a:xfrm>
          <a:off x="3935640" y="548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Focused only on code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225748"/>
        <a:ext cx="1087364" cy="1087364"/>
      </dsp:txXfrm>
    </dsp:sp>
    <dsp:sp modelId="{01515A5D-84C5-4B0D-B9E7-1CB94269CDDF}">
      <dsp:nvSpPr>
        <dsp:cNvPr id="0" name=""/>
        <dsp:cNvSpPr/>
      </dsp:nvSpPr>
      <dsp:spPr>
        <a:xfrm>
          <a:off x="5938516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Requires much user input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6163716" y="2228625"/>
        <a:ext cx="1087364" cy="1087364"/>
      </dsp:txXfrm>
    </dsp:sp>
    <dsp:sp modelId="{160F738F-6878-47AE-8F85-E64D55C76EC1}">
      <dsp:nvSpPr>
        <dsp:cNvPr id="0" name=""/>
        <dsp:cNvSpPr/>
      </dsp:nvSpPr>
      <dsp:spPr>
        <a:xfrm>
          <a:off x="3935640" y="4006302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Depends on customer interaction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4231502"/>
        <a:ext cx="1087364" cy="1087364"/>
      </dsp:txXfrm>
    </dsp:sp>
    <dsp:sp modelId="{09766A7F-DA94-4C80-A03A-13DBCFA2E9B8}">
      <dsp:nvSpPr>
        <dsp:cNvPr id="0" name=""/>
        <dsp:cNvSpPr/>
      </dsp:nvSpPr>
      <dsp:spPr>
        <a:xfrm>
          <a:off x="1932763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Works only in smaller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157963" y="2228625"/>
        <a:ext cx="1087364" cy="108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8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4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16.jpg"/><Relationship Id="rId9" Type="http://schemas.microsoft.com/office/2007/relationships/diagramDrawing" Target="../diagrams/drawing10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3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" y="245661"/>
            <a:ext cx="1971291" cy="16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56630" cy="4351338"/>
          </a:xfrm>
        </p:spPr>
        <p:txBody>
          <a:bodyPr/>
          <a:lstStyle/>
          <a:p>
            <a:r>
              <a:rPr lang="en-US" dirty="0" smtClean="0"/>
              <a:t>Pair programming</a:t>
            </a:r>
          </a:p>
          <a:p>
            <a:r>
              <a:rPr lang="en-US" dirty="0" smtClean="0"/>
              <a:t>Code review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Quick Releases</a:t>
            </a:r>
          </a:p>
          <a:p>
            <a:r>
              <a:rPr lang="en-US" dirty="0" smtClean="0"/>
              <a:t>Refactoring</a:t>
            </a:r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26" y="0"/>
            <a:ext cx="746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r>
              <a:rPr lang="en-US" dirty="0"/>
              <a:t>Two people working in the same computer.</a:t>
            </a:r>
          </a:p>
          <a:p>
            <a:r>
              <a:rPr lang="en-US" dirty="0"/>
              <a:t>Less time , less error (efficient)</a:t>
            </a:r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program.</a:t>
            </a:r>
          </a:p>
          <a:p>
            <a:r>
              <a:rPr lang="en-US" dirty="0"/>
              <a:t>Knowledge is shared.</a:t>
            </a:r>
          </a:p>
          <a:p>
            <a:r>
              <a:rPr lang="en-US" dirty="0"/>
              <a:t>Expert 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r>
              <a:rPr lang="en-US" dirty="0" smtClean="0"/>
              <a:t>Continuous process of improvement.</a:t>
            </a:r>
          </a:p>
          <a:p>
            <a:r>
              <a:rPr lang="en-US" dirty="0" smtClean="0"/>
              <a:t>Clean and Efficient code.</a:t>
            </a:r>
          </a:p>
          <a:p>
            <a:r>
              <a:rPr lang="en-US" dirty="0" smtClean="0"/>
              <a:t>Helps in quality control.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4" y="3102959"/>
            <a:ext cx="5377218" cy="32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73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10818" y="5354011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2" y="4937760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1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08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29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533313" y="5010121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Acceptance Testing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49" y="5354011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Feedback</a:t>
            </a:r>
          </a:p>
          <a:p>
            <a:r>
              <a:rPr lang="en-US" dirty="0" smtClean="0"/>
              <a:t>Simplicity</a:t>
            </a:r>
          </a:p>
          <a:p>
            <a:r>
              <a:rPr lang="en-US" dirty="0" smtClean="0"/>
              <a:t>Courage </a:t>
            </a:r>
          </a:p>
          <a:p>
            <a:r>
              <a:rPr lang="en-US" dirty="0" smtClean="0"/>
              <a:t>Respect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37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smtClean="0"/>
              <a:t>ystem </a:t>
            </a:r>
            <a:r>
              <a:rPr lang="en-US" dirty="0" smtClean="0"/>
              <a:t>requiring constant system changes.</a:t>
            </a:r>
          </a:p>
          <a:p>
            <a:r>
              <a:rPr lang="en-US" dirty="0" smtClean="0"/>
              <a:t>No risk </a:t>
            </a:r>
            <a:r>
              <a:rPr lang="en-US" dirty="0"/>
              <a:t>of low acceptance of the final product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Projects in rush</a:t>
            </a:r>
          </a:p>
          <a:p>
            <a:r>
              <a:rPr lang="en-US" dirty="0" smtClean="0"/>
              <a:t>Risky projects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10162082" y="5307250"/>
            <a:ext cx="2857500" cy="2143125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xmlns="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528</Words>
  <Application>Microsoft Office PowerPoint</Application>
  <PresentationFormat>Custom</PresentationFormat>
  <Paragraphs>184</Paragraphs>
  <Slides>33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PowerPoint Presentation</vt:lpstr>
      <vt:lpstr>Features of XP</vt:lpstr>
      <vt:lpstr>Pair Programming</vt:lpstr>
      <vt:lpstr>Code Review</vt:lpstr>
      <vt:lpstr>Testing</vt:lpstr>
      <vt:lpstr>Values</vt:lpstr>
      <vt:lpstr>Uses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Meghraj Sharma</cp:lastModifiedBy>
  <cp:revision>62</cp:revision>
  <dcterms:created xsi:type="dcterms:W3CDTF">2019-12-05T11:22:12Z</dcterms:created>
  <dcterms:modified xsi:type="dcterms:W3CDTF">2019-12-09T08:42:01Z</dcterms:modified>
</cp:coreProperties>
</file>